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6"/>
  </p:notesMasterIdLst>
  <p:handoutMasterIdLst>
    <p:handoutMasterId r:id="rId7"/>
  </p:handoutMasterIdLst>
  <p:sldIdLst>
    <p:sldId id="261" r:id="rId2"/>
    <p:sldId id="257" r:id="rId3"/>
    <p:sldId id="259" r:id="rId4"/>
    <p:sldId id="260" r:id="rId5"/>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44" autoAdjust="0"/>
  </p:normalViewPr>
  <p:slideViewPr>
    <p:cSldViewPr snapToGrid="0">
      <p:cViewPr varScale="1">
        <p:scale>
          <a:sx n="122" d="100"/>
          <a:sy n="122" d="100"/>
        </p:scale>
        <p:origin x="179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a:solidFill>
                <a:sysClr val="windowText" lastClr="000000"/>
              </a:solidFill>
            </a:rPr>
            <a:t>Getting Started with GCP</a:t>
          </a: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a:t>GCP Account</a:t>
          </a:r>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047576E9-539E-ED4B-9F21-C3F4DE332C6B}">
      <dgm:prSet phldrT="[Text]"/>
      <dgm:spPr/>
      <dgm:t>
        <a:bodyPr/>
        <a:lstStyle/>
        <a:p>
          <a:r>
            <a:rPr lang="en-US" dirty="0">
              <a:solidFill>
                <a:sysClr val="windowText" lastClr="000000"/>
              </a:solidFill>
            </a:rPr>
            <a:t>Configure GCP</a:t>
          </a: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dirty="0"/>
            <a:t>GCP Service account creation and permissions</a:t>
          </a:r>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a:t>GCP Cloud Monitoring</a:t>
          </a:r>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72DBC95B-491A-A54C-9528-05903733281D}">
      <dgm:prSet phldrT="[Text]"/>
      <dgm:spPr/>
      <dgm:t>
        <a:bodyPr/>
        <a:lstStyle/>
        <a:p>
          <a:r>
            <a:rPr lang="en-US" dirty="0">
              <a:solidFill>
                <a:sysClr val="windowText" lastClr="000000"/>
              </a:solidFill>
            </a:rPr>
            <a:t>Setup Splunk Add-on for GCP</a:t>
          </a: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a:t>GCP </a:t>
          </a:r>
          <a:r>
            <a:rPr lang="en-US" dirty="0" err="1"/>
            <a:t>Stackdriver</a:t>
          </a:r>
          <a:r>
            <a:rPr lang="en-US" dirty="0"/>
            <a:t> logging</a:t>
          </a:r>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a:t>GCP Pub/Sub</a:t>
          </a:r>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dirty="0">
              <a:solidFill>
                <a:sysClr val="windowText" lastClr="000000"/>
              </a:solidFill>
            </a:rPr>
            <a:t>Troubleshooting  Add-on inputs</a:t>
          </a: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a:t>Modular Inputs</a:t>
          </a:r>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117707B8-2190-8C4B-A276-91335A3E9AD5}">
      <dgm:prSet phldrT="[Text]"/>
      <dgm:spPr/>
      <dgm:t>
        <a:bodyPr/>
        <a:lstStyle/>
        <a:p>
          <a:r>
            <a:rPr lang="en-US" dirty="0"/>
            <a:t>Check inputs</a:t>
          </a:r>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a:t>Validate service account permissions</a:t>
          </a:r>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a:t>Search _internal and specific modular input logs</a:t>
          </a:r>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a:t>GCP Services Explained</a:t>
          </a:r>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BCD7B673-D547-3A44-9340-67508108F2E6}">
      <dgm:prSet phldrT="[Text]"/>
      <dgm:spPr/>
      <dgm:t>
        <a:bodyPr/>
        <a:lstStyle/>
        <a:p>
          <a:r>
            <a:rPr lang="en-US" dirty="0"/>
            <a:t>GCP Billing</a:t>
          </a:r>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a:t>GCP Cloud Monitoring</a:t>
          </a:r>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92B83A9B-E71F-D14A-9B71-101EEED9B61F}">
      <dgm:prSet phldrT="[Text]"/>
      <dgm:spPr/>
      <dgm:t>
        <a:bodyPr/>
        <a:lstStyle/>
        <a:p>
          <a:r>
            <a:rPr lang="en-US" dirty="0"/>
            <a:t>GCP </a:t>
          </a:r>
          <a:r>
            <a:rPr lang="en-US" dirty="0" err="1"/>
            <a:t>Stackdriver</a:t>
          </a:r>
          <a:r>
            <a:rPr lang="en-US" dirty="0"/>
            <a:t> logging</a:t>
          </a:r>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8EFC36DB-A240-504A-B040-EE64F5E18942}">
      <dgm:prSet phldrT="[Text]"/>
      <dgm:spPr/>
      <dgm:t>
        <a:bodyPr/>
        <a:lstStyle/>
        <a:p>
          <a:r>
            <a:rPr lang="en-US" dirty="0"/>
            <a:t>GCP Pub/Sub</a:t>
          </a:r>
        </a:p>
      </dgm:t>
    </dgm:pt>
    <dgm:pt modelId="{74D16F91-C409-9649-971B-BDFCE4494F61}" type="parTrans" cxnId="{7D6CA2A5-8A6B-9245-BF0C-EDF759125933}">
      <dgm:prSet/>
      <dgm:spPr/>
      <dgm:t>
        <a:bodyPr/>
        <a:lstStyle/>
        <a:p>
          <a:endParaRPr lang="en-US"/>
        </a:p>
      </dgm:t>
    </dgm:pt>
    <dgm:pt modelId="{D43F8B91-BEF1-0241-A63F-5E72283A4DDA}" type="sibTrans" cxnId="{7D6CA2A5-8A6B-9245-BF0C-EDF759125933}">
      <dgm:prSet/>
      <dgm:spPr/>
      <dgm:t>
        <a:bodyPr/>
        <a:lstStyle/>
        <a:p>
          <a:endParaRPr lang="en-US"/>
        </a:p>
      </dgm:t>
    </dgm:pt>
    <dgm:pt modelId="{EC9C23C6-70AC-AC40-8D01-316B5A189DE8}">
      <dgm:prSet phldrT="[Text]"/>
      <dgm:spPr/>
      <dgm:t>
        <a:bodyPr/>
        <a:lstStyle/>
        <a:p>
          <a:r>
            <a:rPr lang="en-US" dirty="0"/>
            <a:t>GCP Billing</a:t>
          </a:r>
        </a:p>
      </dgm:t>
    </dgm:pt>
    <dgm:pt modelId="{4B38C632-7A5C-0E40-941D-CC160CE1D8E7}" type="parTrans" cxnId="{279D397B-9B79-BC4B-B806-9F523132880E}">
      <dgm:prSet/>
      <dgm:spPr/>
      <dgm:t>
        <a:bodyPr/>
        <a:lstStyle/>
        <a:p>
          <a:endParaRPr lang="en-US"/>
        </a:p>
      </dgm:t>
    </dgm:pt>
    <dgm:pt modelId="{40254BA1-3F5B-A543-BE48-126F4705B9F9}" type="sibTrans" cxnId="{279D397B-9B79-BC4B-B806-9F523132880E}">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pt>
    <dgm:pt modelId="{0FC8E459-041C-C54D-9689-F965423B7280}" type="pres">
      <dgm:prSet presAssocID="{CF93D60E-0496-0F4C-B7E4-BE135C35DE00}" presName="compNode" presStyleCnt="0"/>
      <dgm:spPr/>
    </dgm:pt>
    <dgm:pt modelId="{4B5F2BC5-A0D7-B44F-BC52-AE84C5247DA6}" type="pres">
      <dgm:prSet presAssocID="{CF93D60E-0496-0F4C-B7E4-BE135C35DE00}" presName="aNode" presStyleLbl="bgShp" presStyleIdx="0" presStyleCnt="4"/>
      <dgm:spPr/>
    </dgm:pt>
    <dgm:pt modelId="{D4E98606-48B7-DC4D-BFA0-2D907D496E71}" type="pres">
      <dgm:prSet presAssocID="{CF93D60E-0496-0F4C-B7E4-BE135C35DE00}" presName="textNode" presStyleLbl="bgShp" presStyleIdx="0" presStyleCnt="4"/>
      <dgm:spPr/>
    </dgm:pt>
    <dgm:pt modelId="{06F295D9-6561-7C4A-BEB0-4FE010C390BB}" type="pres">
      <dgm:prSet presAssocID="{CF93D60E-0496-0F4C-B7E4-BE135C35DE00}" presName="compChildNode" presStyleCnt="0"/>
      <dgm:spPr/>
    </dgm:pt>
    <dgm:pt modelId="{BFE005B5-8F51-4244-88FC-CBCD6B5A6971}" type="pres">
      <dgm:prSet presAssocID="{CF93D60E-0496-0F4C-B7E4-BE135C35DE00}" presName="theInnerList" presStyleCnt="0"/>
      <dgm:spPr/>
    </dgm:pt>
    <dgm:pt modelId="{18BCCB2B-9F0F-8A46-9112-C329367B3A58}" type="pres">
      <dgm:prSet presAssocID="{1A087E1D-76C1-FD4C-A402-E1768CB3F14B}" presName="childNode" presStyleLbl="node1" presStyleIdx="0" presStyleCnt="11">
        <dgm:presLayoutVars>
          <dgm:bulletEnabled val="1"/>
        </dgm:presLayoutVars>
      </dgm:prSet>
      <dgm:spPr/>
    </dgm:pt>
    <dgm:pt modelId="{BDF82D19-1300-1741-BE32-F49ED64DDB26}" type="pres">
      <dgm:prSet presAssocID="{1A087E1D-76C1-FD4C-A402-E1768CB3F14B}" presName="aSpace2" presStyleCnt="0"/>
      <dgm:spPr/>
    </dgm:pt>
    <dgm:pt modelId="{847B7841-BDF0-B24B-8D32-5F948DE87CAB}" type="pres">
      <dgm:prSet presAssocID="{F54EF304-9F67-014F-96EF-011AF4B8A392}" presName="childNode" presStyleLbl="node1" presStyleIdx="1" presStyleCnt="11">
        <dgm:presLayoutVars>
          <dgm:bulletEnabled val="1"/>
        </dgm:presLayoutVars>
      </dgm:prSet>
      <dgm:spPr/>
    </dgm:pt>
    <dgm:pt modelId="{84F1B0B1-E34D-8E45-8A63-016FCAD8A2AB}" type="pres">
      <dgm:prSet presAssocID="{CF93D60E-0496-0F4C-B7E4-BE135C35DE00}" presName="aSpace" presStyleCnt="0"/>
      <dgm:spPr/>
    </dgm:pt>
    <dgm:pt modelId="{86E3617C-F3A0-7A41-924C-B3590B851822}" type="pres">
      <dgm:prSet presAssocID="{047576E9-539E-ED4B-9F21-C3F4DE332C6B}" presName="compNode" presStyleCnt="0"/>
      <dgm:spPr/>
    </dgm:pt>
    <dgm:pt modelId="{E36191CB-FBE5-7342-9912-D4A9CAC21137}" type="pres">
      <dgm:prSet presAssocID="{047576E9-539E-ED4B-9F21-C3F4DE332C6B}" presName="aNode" presStyleLbl="bgShp" presStyleIdx="1" presStyleCnt="4"/>
      <dgm:spPr/>
    </dgm:pt>
    <dgm:pt modelId="{ACD1B5F8-3F36-5A46-B8C8-74BF4926FE72}" type="pres">
      <dgm:prSet presAssocID="{047576E9-539E-ED4B-9F21-C3F4DE332C6B}" presName="textNode" presStyleLbl="bgShp" presStyleIdx="1" presStyleCnt="4"/>
      <dgm:spPr/>
    </dgm:pt>
    <dgm:pt modelId="{ABC30133-2E9C-0446-AC8A-04A31A9F11D8}" type="pres">
      <dgm:prSet presAssocID="{047576E9-539E-ED4B-9F21-C3F4DE332C6B}" presName="compChildNode" presStyleCnt="0"/>
      <dgm:spPr/>
    </dgm:pt>
    <dgm:pt modelId="{E3EE0370-3871-7F4D-A6C0-8ED2F9515420}" type="pres">
      <dgm:prSet presAssocID="{047576E9-539E-ED4B-9F21-C3F4DE332C6B}" presName="theInnerList" presStyleCnt="0"/>
      <dgm:spPr/>
    </dgm:pt>
    <dgm:pt modelId="{D17442A5-AEE4-5245-BEE0-2B0076AEFEC1}" type="pres">
      <dgm:prSet presAssocID="{9AEF1B9A-9505-274E-AD92-F5A5732F2586}" presName="childNode" presStyleLbl="node1" presStyleIdx="2" presStyleCnt="11">
        <dgm:presLayoutVars>
          <dgm:bulletEnabled val="1"/>
        </dgm:presLayoutVars>
      </dgm:prSet>
      <dgm:spPr/>
    </dgm:pt>
    <dgm:pt modelId="{AB5B9A3C-5830-3045-BDBE-9BA14F3D4DE0}" type="pres">
      <dgm:prSet presAssocID="{9AEF1B9A-9505-274E-AD92-F5A5732F2586}" presName="aSpace2" presStyleCnt="0"/>
      <dgm:spPr/>
    </dgm:pt>
    <dgm:pt modelId="{C7CF23A9-991B-F943-B681-D19653E63C1F}" type="pres">
      <dgm:prSet presAssocID="{D91A86C3-76DB-C24A-BDAE-90CD015770EA}" presName="childNode" presStyleLbl="node1" presStyleIdx="3" presStyleCnt="11">
        <dgm:presLayoutVars>
          <dgm:bulletEnabled val="1"/>
        </dgm:presLayoutVars>
      </dgm:prSet>
      <dgm:spPr/>
    </dgm:pt>
    <dgm:pt modelId="{2F08032C-4F53-C549-AB08-8F98A9777703}" type="pres">
      <dgm:prSet presAssocID="{D91A86C3-76DB-C24A-BDAE-90CD015770EA}" presName="aSpace2" presStyleCnt="0"/>
      <dgm:spPr/>
    </dgm:pt>
    <dgm:pt modelId="{F3EF0A0C-B2D1-B140-B450-3F294B06BDA7}" type="pres">
      <dgm:prSet presAssocID="{D107E092-6FC3-0441-AC08-8155CC71D2B7}" presName="childNode" presStyleLbl="node1" presStyleIdx="4" presStyleCnt="11">
        <dgm:presLayoutVars>
          <dgm:bulletEnabled val="1"/>
        </dgm:presLayoutVars>
      </dgm:prSet>
      <dgm:spPr/>
    </dgm:pt>
    <dgm:pt modelId="{A70CF13D-64A8-5E48-81C9-93AF4D640D8A}" type="pres">
      <dgm:prSet presAssocID="{D107E092-6FC3-0441-AC08-8155CC71D2B7}" presName="aSpace2" presStyleCnt="0"/>
      <dgm:spPr/>
    </dgm:pt>
    <dgm:pt modelId="{8A8F6550-76CA-094A-AB19-88B95F569619}" type="pres">
      <dgm:prSet presAssocID="{6C692B69-32D6-A740-9B8A-CC9E0B7B1F38}" presName="childNode" presStyleLbl="node1" presStyleIdx="5" presStyleCnt="11">
        <dgm:presLayoutVars>
          <dgm:bulletEnabled val="1"/>
        </dgm:presLayoutVars>
      </dgm:prSet>
      <dgm:spPr/>
    </dgm:pt>
    <dgm:pt modelId="{758A46C3-D763-6240-89D9-4E5FEE07CF6C}" type="pres">
      <dgm:prSet presAssocID="{6C692B69-32D6-A740-9B8A-CC9E0B7B1F38}" presName="aSpace2" presStyleCnt="0"/>
      <dgm:spPr/>
    </dgm:pt>
    <dgm:pt modelId="{D5D6AC9E-9CA7-4944-AEC6-254C1F06026A}" type="pres">
      <dgm:prSet presAssocID="{EC9C23C6-70AC-AC40-8D01-316B5A189DE8}" presName="childNode" presStyleLbl="node1" presStyleIdx="6" presStyleCnt="11">
        <dgm:presLayoutVars>
          <dgm:bulletEnabled val="1"/>
        </dgm:presLayoutVars>
      </dgm:prSet>
      <dgm:spPr/>
    </dgm:pt>
    <dgm:pt modelId="{06DD9D5A-89FA-5D4B-AA93-C56DBA8006D6}" type="pres">
      <dgm:prSet presAssocID="{047576E9-539E-ED4B-9F21-C3F4DE332C6B}" presName="aSpace" presStyleCnt="0"/>
      <dgm:spPr/>
    </dgm:pt>
    <dgm:pt modelId="{231A241D-6E88-0049-8C0D-0CF2CA74DAB6}" type="pres">
      <dgm:prSet presAssocID="{72DBC95B-491A-A54C-9528-05903733281D}" presName="compNode" presStyleCnt="0"/>
      <dgm:spPr/>
    </dgm:pt>
    <dgm:pt modelId="{5AB9AE09-DD5B-6640-94BA-F4A3126E575E}" type="pres">
      <dgm:prSet presAssocID="{72DBC95B-491A-A54C-9528-05903733281D}" presName="aNode" presStyleLbl="bgShp" presStyleIdx="2" presStyleCnt="4"/>
      <dgm:spPr/>
    </dgm:pt>
    <dgm:pt modelId="{017F7280-21F1-3342-970B-EC09946163A7}" type="pres">
      <dgm:prSet presAssocID="{72DBC95B-491A-A54C-9528-05903733281D}" presName="textNode" presStyleLbl="bgShp" presStyleIdx="2" presStyleCnt="4"/>
      <dgm:spPr/>
    </dgm:pt>
    <dgm:pt modelId="{73576A28-F851-D949-9B41-C28649FC79FA}" type="pres">
      <dgm:prSet presAssocID="{72DBC95B-491A-A54C-9528-05903733281D}" presName="compChildNode" presStyleCnt="0"/>
      <dgm:spPr/>
    </dgm:pt>
    <dgm:pt modelId="{43EB51AA-2C5F-CE40-850D-AC380FC473D3}" type="pres">
      <dgm:prSet presAssocID="{72DBC95B-491A-A54C-9528-05903733281D}" presName="theInnerList" presStyleCnt="0"/>
      <dgm:spPr/>
    </dgm:pt>
    <dgm:pt modelId="{57E8C356-836D-8248-B5BB-90E8ED060621}" type="pres">
      <dgm:prSet presAssocID="{9E4F8951-F5B6-7D4F-954E-C028A365FC86}" presName="childNode" presStyleLbl="node1" presStyleIdx="7" presStyleCnt="11">
        <dgm:presLayoutVars>
          <dgm:bulletEnabled val="1"/>
        </dgm:presLayoutVars>
      </dgm:prSet>
      <dgm:spPr/>
    </dgm:pt>
    <dgm:pt modelId="{5B34533C-EC76-5548-9D06-0465840FE6FB}" type="pres">
      <dgm:prSet presAssocID="{72DBC95B-491A-A54C-9528-05903733281D}" presName="aSpace" presStyleCnt="0"/>
      <dgm:spPr/>
    </dgm:pt>
    <dgm:pt modelId="{8F6C00EA-8661-EA47-9BFF-EBC26C6430DC}" type="pres">
      <dgm:prSet presAssocID="{118261ED-C8B1-3641-A73C-C6C63938AF49}" presName="compNode" presStyleCnt="0"/>
      <dgm:spPr/>
    </dgm:pt>
    <dgm:pt modelId="{5FF2FB81-C0F0-FD47-A030-03874F110123}" type="pres">
      <dgm:prSet presAssocID="{118261ED-C8B1-3641-A73C-C6C63938AF49}" presName="aNode" presStyleLbl="bgShp" presStyleIdx="3" presStyleCnt="4"/>
      <dgm:spPr/>
    </dgm:pt>
    <dgm:pt modelId="{BBD3BEEF-3A35-614A-AE55-C7316CEF9EBE}" type="pres">
      <dgm:prSet presAssocID="{118261ED-C8B1-3641-A73C-C6C63938AF49}" presName="textNode" presStyleLbl="bgShp" presStyleIdx="3" presStyleCnt="4"/>
      <dgm:spPr/>
    </dgm:pt>
    <dgm:pt modelId="{F2C8AD25-2A97-9648-BC7B-9CE8826F21B2}" type="pres">
      <dgm:prSet presAssocID="{118261ED-C8B1-3641-A73C-C6C63938AF49}" presName="compChildNode" presStyleCnt="0"/>
      <dgm:spPr/>
    </dgm:pt>
    <dgm:pt modelId="{E2E480B3-440D-2E4C-BC29-6199601790DF}" type="pres">
      <dgm:prSet presAssocID="{118261ED-C8B1-3641-A73C-C6C63938AF49}" presName="theInnerList" presStyleCnt="0"/>
      <dgm:spPr/>
    </dgm:pt>
    <dgm:pt modelId="{96A38585-FDF9-1A44-8BA6-A0E8B6962C6F}" type="pres">
      <dgm:prSet presAssocID="{117707B8-2190-8C4B-A276-91335A3E9AD5}" presName="childNode" presStyleLbl="node1" presStyleIdx="8" presStyleCnt="11">
        <dgm:presLayoutVars>
          <dgm:bulletEnabled val="1"/>
        </dgm:presLayoutVars>
      </dgm:prSet>
      <dgm:spPr/>
    </dgm:pt>
    <dgm:pt modelId="{9DF92C23-77A3-A04F-816C-3FD768680F9E}" type="pres">
      <dgm:prSet presAssocID="{117707B8-2190-8C4B-A276-91335A3E9AD5}" presName="aSpace2" presStyleCnt="0"/>
      <dgm:spPr/>
    </dgm:pt>
    <dgm:pt modelId="{996826EE-EF40-6647-9B84-AC53FCE38D22}" type="pres">
      <dgm:prSet presAssocID="{5D207EB0-2765-3744-8AA3-064788ACB926}" presName="childNode" presStyleLbl="node1" presStyleIdx="9" presStyleCnt="11">
        <dgm:presLayoutVars>
          <dgm:bulletEnabled val="1"/>
        </dgm:presLayoutVars>
      </dgm:prSet>
      <dgm:spPr/>
    </dgm:pt>
    <dgm:pt modelId="{A358A7A9-4E48-6D45-AA89-B42179DDD9BC}" type="pres">
      <dgm:prSet presAssocID="{5D207EB0-2765-3744-8AA3-064788ACB926}" presName="aSpace2" presStyleCnt="0"/>
      <dgm:spPr/>
    </dgm:pt>
    <dgm:pt modelId="{67CA087A-6E75-BC47-9262-DA097EE76791}" type="pres">
      <dgm:prSet presAssocID="{59FF535D-90AF-644C-8D11-EE13764E0356}" presName="childNode" presStyleLbl="node1" presStyleIdx="10" presStyleCnt="11">
        <dgm:presLayoutVars>
          <dgm:bulletEnabled val="1"/>
        </dgm:presLayoutVars>
      </dgm:prSet>
      <dgm:spPr/>
    </dgm:pt>
  </dgm:ptLst>
  <dgm:cxnLst>
    <dgm:cxn modelId="{1FB9F603-CF45-C641-9BEC-17806E0A937F}" type="presOf" srcId="{92B83A9B-E71F-D14A-9B71-101EEED9B61F}" destId="{57E8C356-836D-8248-B5BB-90E8ED060621}" srcOrd="0" destOrd="3" presId="urn:microsoft.com/office/officeart/2005/8/layout/lProcess2"/>
    <dgm:cxn modelId="{155D720F-8F71-EB41-A4CD-0360B883CAE9}" type="presOf" srcId="{10B16694-1E06-1A49-87D3-BAAC64DC7AC6}" destId="{90B655BE-EB35-174A-A40B-7593635581CB}" srcOrd="0" destOrd="0" presId="urn:microsoft.com/office/officeart/2005/8/layout/lProcess2"/>
    <dgm:cxn modelId="{43275C26-F614-A54D-B39D-55134FEE1EF7}" type="presOf" srcId="{CF93D60E-0496-0F4C-B7E4-BE135C35DE00}" destId="{D4E98606-48B7-DC4D-BFA0-2D907D496E71}" srcOrd="1" destOrd="0" presId="urn:microsoft.com/office/officeart/2005/8/layout/lProcess2"/>
    <dgm:cxn modelId="{8BD67D38-63AD-9D4C-886E-157856027CB7}" srcId="{118261ED-C8B1-3641-A73C-C6C63938AF49}" destId="{117707B8-2190-8C4B-A276-91335A3E9AD5}" srcOrd="0" destOrd="0" parTransId="{E3B20550-F7D4-8643-9217-47D6E348768A}" sibTransId="{31B48B09-86B6-7741-89C5-C31D5462395F}"/>
    <dgm:cxn modelId="{C007163A-D92D-3144-A22B-8CDD741A1B5A}" type="presOf" srcId="{C45251DA-0E27-6443-AE8A-41AFB00E44B3}" destId="{57E8C356-836D-8248-B5BB-90E8ED060621}" srcOrd="0" destOrd="2"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51E7E13A-5D66-2145-A60E-A957EEF01912}" srcId="{CF93D60E-0496-0F4C-B7E4-BE135C35DE00}" destId="{F54EF304-9F67-014F-96EF-011AF4B8A392}" srcOrd="1" destOrd="0" parTransId="{47CD0229-5ABF-974D-AB31-D7B033887456}" sibTransId="{CFDCC55F-1DDA-2047-A0BB-A245BC4EEF15}"/>
    <dgm:cxn modelId="{ACE6AA3C-5A99-2748-B95F-0203064D916C}" type="presOf" srcId="{59FF535D-90AF-644C-8D11-EE13764E0356}" destId="{67CA087A-6E75-BC47-9262-DA097EE76791}" srcOrd="0" destOrd="0" presId="urn:microsoft.com/office/officeart/2005/8/layout/lProcess2"/>
    <dgm:cxn modelId="{D25CD03E-E140-424E-8E1C-62F27725E211}" srcId="{10B16694-1E06-1A49-87D3-BAAC64DC7AC6}" destId="{CF93D60E-0496-0F4C-B7E4-BE135C35DE00}" srcOrd="0" destOrd="0" parTransId="{3117CB18-DA45-7341-9E0D-A270BE8BB633}" sibTransId="{203CEF38-3EE3-194D-84A4-7E2881F80F8D}"/>
    <dgm:cxn modelId="{909D6B44-F14A-D940-9239-12B33C874CA0}" type="presOf" srcId="{9E4F8951-F5B6-7D4F-954E-C028A365FC86}" destId="{57E8C356-836D-8248-B5BB-90E8ED06062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14946C4D-892E-F34A-880F-538B2275D485}" type="presOf" srcId="{5D207EB0-2765-3744-8AA3-064788ACB926}" destId="{996826EE-EF40-6647-9B84-AC53FCE38D22}" srcOrd="0" destOrd="0" presId="urn:microsoft.com/office/officeart/2005/8/layout/lProcess2"/>
    <dgm:cxn modelId="{9093E64D-4C1D-DE4A-A607-01903AF06B51}" type="presOf" srcId="{D91A86C3-76DB-C24A-BDAE-90CD015770EA}" destId="{C7CF23A9-991B-F943-B681-D19653E63C1F}"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03E0894F-281F-D24C-95CA-A7DB6690DA98}" type="presOf" srcId="{72DBC95B-491A-A54C-9528-05903733281D}" destId="{017F7280-21F1-3342-970B-EC09946163A7}" srcOrd="1" destOrd="0" presId="urn:microsoft.com/office/officeart/2005/8/layout/lProcess2"/>
    <dgm:cxn modelId="{12BD8955-CEFE-BE4B-B937-2A4DB4B5C137}" srcId="{118261ED-C8B1-3641-A73C-C6C63938AF49}" destId="{59FF535D-90AF-644C-8D11-EE13764E0356}" srcOrd="2" destOrd="0" parTransId="{6D017FD5-3824-C345-A68B-9BF17A2BEF7A}" sibTransId="{E620B137-91DF-A14F-BF07-80478DD6567E}"/>
    <dgm:cxn modelId="{A8940658-D03E-244D-BD61-D065ED25E76D}" type="presOf" srcId="{117707B8-2190-8C4B-A276-91335A3E9AD5}" destId="{96A38585-FDF9-1A44-8BA6-A0E8B6962C6F}" srcOrd="0" destOrd="0"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1CFDB05C-4374-F84C-BE8D-E51F86FCB088}" type="presOf" srcId="{EC9C23C6-70AC-AC40-8D01-316B5A189DE8}" destId="{D5D6AC9E-9CA7-4944-AEC6-254C1F06026A}" srcOrd="0" destOrd="0" presId="urn:microsoft.com/office/officeart/2005/8/layout/lProcess2"/>
    <dgm:cxn modelId="{538AA765-41A3-6D49-81AF-2A1D6EFD7659}" type="presOf" srcId="{047576E9-539E-ED4B-9F21-C3F4DE332C6B}" destId="{ACD1B5F8-3F36-5A46-B8C8-74BF4926FE72}" srcOrd="1" destOrd="0" presId="urn:microsoft.com/office/officeart/2005/8/layout/lProcess2"/>
    <dgm:cxn modelId="{6CCF776A-5BDB-174F-A567-99AAF3388254}" srcId="{10B16694-1E06-1A49-87D3-BAAC64DC7AC6}" destId="{118261ED-C8B1-3641-A73C-C6C63938AF49}" srcOrd="3" destOrd="0" parTransId="{C26F975B-9A05-FA4F-B4C4-98B99985EEAD}" sibTransId="{68585C8A-F394-5E45-921A-9D3A46534FE2}"/>
    <dgm:cxn modelId="{5FD6AF6F-F8E1-304F-85F9-42A88A10794C}" type="presOf" srcId="{CF93D60E-0496-0F4C-B7E4-BE135C35DE00}" destId="{4B5F2BC5-A0D7-B44F-BC52-AE84C5247DA6}" srcOrd="0" destOrd="0" presId="urn:microsoft.com/office/officeart/2005/8/layout/lProcess2"/>
    <dgm:cxn modelId="{E7AEB378-900E-3E4C-8F6B-B38E8AED8B9C}" srcId="{047576E9-539E-ED4B-9F21-C3F4DE332C6B}" destId="{D91A86C3-76DB-C24A-BDAE-90CD015770EA}" srcOrd="1" destOrd="0" parTransId="{2C9D99A4-5FD2-4343-B31E-9AB480676667}" sibTransId="{8ECA6282-F1AB-1642-86DC-5E7721D9804E}"/>
    <dgm:cxn modelId="{279D397B-9B79-BC4B-B806-9F523132880E}" srcId="{047576E9-539E-ED4B-9F21-C3F4DE332C6B}" destId="{EC9C23C6-70AC-AC40-8D01-316B5A189DE8}" srcOrd="4" destOrd="0" parTransId="{4B38C632-7A5C-0E40-941D-CC160CE1D8E7}" sibTransId="{40254BA1-3F5B-A543-BE48-126F4705B9F9}"/>
    <dgm:cxn modelId="{BDE67F7B-4174-A542-AEF3-8192E0A896FE}" type="presOf" srcId="{8EFC36DB-A240-504A-B040-EE64F5E18942}" destId="{57E8C356-836D-8248-B5BB-90E8ED060621}" srcOrd="0" destOrd="4" presId="urn:microsoft.com/office/officeart/2005/8/layout/lProcess2"/>
    <dgm:cxn modelId="{6C45757D-673D-264B-A1C6-62D5489046D9}" srcId="{10B16694-1E06-1A49-87D3-BAAC64DC7AC6}" destId="{047576E9-539E-ED4B-9F21-C3F4DE332C6B}" srcOrd="1" destOrd="0" parTransId="{D39A84E2-A3EA-314D-BD38-3672564753F6}" sibTransId="{35169CCB-30D2-E846-AF25-F44B4CA59878}"/>
    <dgm:cxn modelId="{EA0C6380-2440-6546-841F-01C7A260E273}" srcId="{9E4F8951-F5B6-7D4F-954E-C028A365FC86}" destId="{92B83A9B-E71F-D14A-9B71-101EEED9B61F}" srcOrd="2" destOrd="0" parTransId="{7F108283-C37C-434A-910B-445CECD571CA}" sibTransId="{732C3E83-2241-EA4E-847B-B01D85566179}"/>
    <dgm:cxn modelId="{BADBA580-361F-324D-A63E-B979072AF833}" type="presOf" srcId="{9AEF1B9A-9505-274E-AD92-F5A5732F2586}" destId="{D17442A5-AEE4-5245-BEE0-2B0076AEFEC1}" srcOrd="0" destOrd="0" presId="urn:microsoft.com/office/officeart/2005/8/layout/lProcess2"/>
    <dgm:cxn modelId="{9744C683-EE6C-6946-B21F-4AB1F6CBF90B}" srcId="{047576E9-539E-ED4B-9F21-C3F4DE332C6B}" destId="{D107E092-6FC3-0441-AC08-8155CC71D2B7}" srcOrd="2" destOrd="0" parTransId="{89D479E5-BFEF-D942-BC32-BDF1A424F5FA}" sibTransId="{C8ADE742-F550-5546-8309-40965B77A30B}"/>
    <dgm:cxn modelId="{D0B6E286-1BCC-4F4D-91C4-27D630FED40C}" srcId="{047576E9-539E-ED4B-9F21-C3F4DE332C6B}" destId="{9AEF1B9A-9505-274E-AD92-F5A5732F2586}" srcOrd="0" destOrd="0" parTransId="{38F275FC-39A7-7E4F-AE2A-0BC6442E6C1B}" sibTransId="{23E0397F-6A48-154E-903E-59B3793DC706}"/>
    <dgm:cxn modelId="{90471B8C-BF76-A144-AFFD-21F49F1DB9C7}" type="presOf" srcId="{D107E092-6FC3-0441-AC08-8155CC71D2B7}" destId="{F3EF0A0C-B2D1-B140-B450-3F294B06BDA7}" srcOrd="0" destOrd="0" presId="urn:microsoft.com/office/officeart/2005/8/layout/lProcess2"/>
    <dgm:cxn modelId="{A5BDA08C-4F88-2A46-B5E3-F75881D21C9F}" type="presOf" srcId="{118261ED-C8B1-3641-A73C-C6C63938AF49}" destId="{BBD3BEEF-3A35-614A-AE55-C7316CEF9EBE}" srcOrd="1" destOrd="0" presId="urn:microsoft.com/office/officeart/2005/8/layout/lProcess2"/>
    <dgm:cxn modelId="{EE272490-A01D-0B4B-8849-5DB3B97C1932}" type="presOf" srcId="{BCD7B673-D547-3A44-9340-67508108F2E6}" destId="{57E8C356-836D-8248-B5BB-90E8ED060621}" srcOrd="0" destOrd="1" presId="urn:microsoft.com/office/officeart/2005/8/layout/lProcess2"/>
    <dgm:cxn modelId="{BD99579C-2637-4346-9AE2-E233C0C8709A}" type="presOf" srcId="{047576E9-539E-ED4B-9F21-C3F4DE332C6B}" destId="{E36191CB-FBE5-7342-9912-D4A9CAC21137}" srcOrd="0"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7D6CA2A5-8A6B-9245-BF0C-EDF759125933}" srcId="{9E4F8951-F5B6-7D4F-954E-C028A365FC86}" destId="{8EFC36DB-A240-504A-B040-EE64F5E18942}" srcOrd="3" destOrd="0" parTransId="{74D16F91-C409-9649-971B-BDFCE4494F61}" sibTransId="{D43F8B91-BEF1-0241-A63F-5E72283A4DDA}"/>
    <dgm:cxn modelId="{D90CCFA7-488D-7846-BE68-C0E73D047C92}" type="presOf" srcId="{1A087E1D-76C1-FD4C-A402-E1768CB3F14B}" destId="{18BCCB2B-9F0F-8A46-9112-C329367B3A58}" srcOrd="0" destOrd="0" presId="urn:microsoft.com/office/officeart/2005/8/layout/lProcess2"/>
    <dgm:cxn modelId="{3098FFBC-2A4E-3041-85C8-56CA1597B3E9}" srcId="{10B16694-1E06-1A49-87D3-BAAC64DC7AC6}" destId="{72DBC95B-491A-A54C-9528-05903733281D}" srcOrd="2" destOrd="0" parTransId="{F7FA9091-6748-BB4C-97CC-1324BE7B2B99}" sibTransId="{F378D3EE-D6F2-E541-898B-9DAD2708658C}"/>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0FE607D2-6FB1-444A-9DA9-BB68D55D8DAB}" srcId="{047576E9-539E-ED4B-9F21-C3F4DE332C6B}" destId="{6C692B69-32D6-A740-9B8A-CC9E0B7B1F38}" srcOrd="3" destOrd="0" parTransId="{DA6C54EB-4FD7-5A4E-8020-10DF6C0593D6}" sibTransId="{1B1D4529-1601-3540-A3C8-6E104D296D23}"/>
    <dgm:cxn modelId="{5296B5F3-4922-174F-8167-F4E1414E8C72}" type="presOf" srcId="{72DBC95B-491A-A54C-9528-05903733281D}" destId="{5AB9AE09-DD5B-6640-94BA-F4A3126E575E}" srcOrd="0" destOrd="0" presId="urn:microsoft.com/office/officeart/2005/8/layout/lProcess2"/>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78FF5DE5-CE43-CA45-816F-A913DCC85382}" type="presParOf" srcId="{BFE005B5-8F51-4244-88FC-CBCD6B5A6971}" destId="{847B7841-BDF0-B24B-8D32-5F948DE87CAB}" srcOrd="2"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80422FA9-6538-EC4A-86AA-4FC62E671C19}" type="presParOf" srcId="{E3EE0370-3871-7F4D-A6C0-8ED2F9515420}" destId="{758A46C3-D763-6240-89D9-4E5FEE07CF6C}" srcOrd="7" destOrd="0" presId="urn:microsoft.com/office/officeart/2005/8/layout/lProcess2"/>
    <dgm:cxn modelId="{5756AD63-A3F5-BD44-A032-A9E5AC1066FE}" type="presParOf" srcId="{E3EE0370-3871-7F4D-A6C0-8ED2F9515420}" destId="{D5D6AC9E-9CA7-4944-AEC6-254C1F06026A}" srcOrd="8"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5A1BD881-F113-BC48-B0C0-ABFC9414142B}" type="presParOf" srcId="{90B655BE-EB35-174A-A40B-7593635581CB}" destId="{231A241D-6E88-0049-8C0D-0CF2CA74DAB6}" srcOrd="4"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A43678E1-B84C-A149-85DB-D14B26742607}" type="presParOf" srcId="{90B655BE-EB35-174A-A40B-7593635581CB}" destId="{5B34533C-EC76-5548-9D06-0465840FE6FB}" srcOrd="5" destOrd="0" presId="urn:microsoft.com/office/officeart/2005/8/layout/lProcess2"/>
    <dgm:cxn modelId="{E0166B19-2BB1-E643-AE0B-4A95C4A8A728}" type="presParOf" srcId="{90B655BE-EB35-174A-A40B-7593635581CB}" destId="{8F6C00EA-8661-EA47-9BFF-EBC26C6430DC}" srcOrd="6"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2039"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Getting Started with GCP</a:t>
          </a:r>
        </a:p>
      </dsp:txBody>
      <dsp:txXfrm>
        <a:off x="2039" y="0"/>
        <a:ext cx="2001379" cy="1020127"/>
      </dsp:txXfrm>
    </dsp:sp>
    <dsp:sp modelId="{18BCCB2B-9F0F-8A46-9112-C329367B3A58}">
      <dsp:nvSpPr>
        <dsp:cNvPr id="0" name=""/>
        <dsp:cNvSpPr/>
      </dsp:nvSpPr>
      <dsp:spPr>
        <a:xfrm>
          <a:off x="202177" y="1021123"/>
          <a:ext cx="1601103" cy="1025274"/>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Account</a:t>
          </a:r>
        </a:p>
      </dsp:txBody>
      <dsp:txXfrm>
        <a:off x="232206" y="1051152"/>
        <a:ext cx="1541045" cy="965216"/>
      </dsp:txXfrm>
    </dsp:sp>
    <dsp:sp modelId="{847B7841-BDF0-B24B-8D32-5F948DE87CAB}">
      <dsp:nvSpPr>
        <dsp:cNvPr id="0" name=""/>
        <dsp:cNvSpPr/>
      </dsp:nvSpPr>
      <dsp:spPr>
        <a:xfrm>
          <a:off x="202177" y="2204132"/>
          <a:ext cx="1601103" cy="1025274"/>
        </a:xfrm>
        <a:prstGeom prst="roundRect">
          <a:avLst>
            <a:gd name="adj" fmla="val 10000"/>
          </a:avLst>
        </a:prstGeom>
        <a:gradFill rotWithShape="0">
          <a:gsLst>
            <a:gs pos="0">
              <a:schemeClr val="accent1">
                <a:shade val="50000"/>
                <a:hueOff val="82762"/>
                <a:satOff val="-4863"/>
                <a:lumOff val="8422"/>
                <a:alphaOff val="0"/>
                <a:satMod val="103000"/>
                <a:lumMod val="102000"/>
                <a:tint val="94000"/>
              </a:schemeClr>
            </a:gs>
            <a:gs pos="50000">
              <a:schemeClr val="accent1">
                <a:shade val="50000"/>
                <a:hueOff val="82762"/>
                <a:satOff val="-4863"/>
                <a:lumOff val="8422"/>
                <a:alphaOff val="0"/>
                <a:satMod val="110000"/>
                <a:lumMod val="100000"/>
                <a:shade val="100000"/>
              </a:schemeClr>
            </a:gs>
            <a:gs pos="100000">
              <a:schemeClr val="accent1">
                <a:shade val="50000"/>
                <a:hueOff val="82762"/>
                <a:satOff val="-4863"/>
                <a:lumOff val="84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Services Explained</a:t>
          </a:r>
        </a:p>
      </dsp:txBody>
      <dsp:txXfrm>
        <a:off x="232206" y="2234161"/>
        <a:ext cx="1541045" cy="965216"/>
      </dsp:txXfrm>
    </dsp:sp>
    <dsp:sp modelId="{E36191CB-FBE5-7342-9912-D4A9CAC21137}">
      <dsp:nvSpPr>
        <dsp:cNvPr id="0" name=""/>
        <dsp:cNvSpPr/>
      </dsp:nvSpPr>
      <dsp:spPr>
        <a:xfrm>
          <a:off x="2153522"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Configure GCP</a:t>
          </a:r>
        </a:p>
      </dsp:txBody>
      <dsp:txXfrm>
        <a:off x="2153522" y="0"/>
        <a:ext cx="2001379" cy="1020127"/>
      </dsp:txXfrm>
    </dsp:sp>
    <dsp:sp modelId="{D17442A5-AEE4-5245-BEE0-2B0076AEFEC1}">
      <dsp:nvSpPr>
        <dsp:cNvPr id="0" name=""/>
        <dsp:cNvSpPr/>
      </dsp:nvSpPr>
      <dsp:spPr>
        <a:xfrm>
          <a:off x="2353660" y="1020770"/>
          <a:ext cx="1601103" cy="393381"/>
        </a:xfrm>
        <a:prstGeom prst="roundRect">
          <a:avLst>
            <a:gd name="adj" fmla="val 10000"/>
          </a:avLst>
        </a:prstGeom>
        <a:gradFill rotWithShape="0">
          <a:gsLst>
            <a:gs pos="0">
              <a:schemeClr val="accent1">
                <a:shade val="50000"/>
                <a:hueOff val="165525"/>
                <a:satOff val="-9726"/>
                <a:lumOff val="16843"/>
                <a:alphaOff val="0"/>
                <a:satMod val="103000"/>
                <a:lumMod val="102000"/>
                <a:tint val="94000"/>
              </a:schemeClr>
            </a:gs>
            <a:gs pos="50000">
              <a:schemeClr val="accent1">
                <a:shade val="50000"/>
                <a:hueOff val="165525"/>
                <a:satOff val="-9726"/>
                <a:lumOff val="16843"/>
                <a:alphaOff val="0"/>
                <a:satMod val="110000"/>
                <a:lumMod val="100000"/>
                <a:shade val="100000"/>
              </a:schemeClr>
            </a:gs>
            <a:gs pos="100000">
              <a:schemeClr val="accent1">
                <a:shade val="50000"/>
                <a:hueOff val="165525"/>
                <a:satOff val="-9726"/>
                <a:lumOff val="16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 account creation and permissions</a:t>
          </a:r>
        </a:p>
      </dsp:txBody>
      <dsp:txXfrm>
        <a:off x="2365182" y="1032292"/>
        <a:ext cx="1578059" cy="370337"/>
      </dsp:txXfrm>
    </dsp:sp>
    <dsp:sp modelId="{C7CF23A9-991B-F943-B681-D19653E63C1F}">
      <dsp:nvSpPr>
        <dsp:cNvPr id="0" name=""/>
        <dsp:cNvSpPr/>
      </dsp:nvSpPr>
      <dsp:spPr>
        <a:xfrm>
          <a:off x="2353660" y="1474672"/>
          <a:ext cx="1601103" cy="393381"/>
        </a:xfrm>
        <a:prstGeom prst="roundRect">
          <a:avLst>
            <a:gd name="adj" fmla="val 10000"/>
          </a:avLst>
        </a:prstGeom>
        <a:gradFill rotWithShape="0">
          <a:gsLst>
            <a:gs pos="0">
              <a:schemeClr val="accent1">
                <a:shade val="50000"/>
                <a:hueOff val="248287"/>
                <a:satOff val="-14589"/>
                <a:lumOff val="25265"/>
                <a:alphaOff val="0"/>
                <a:satMod val="103000"/>
                <a:lumMod val="102000"/>
                <a:tint val="94000"/>
              </a:schemeClr>
            </a:gs>
            <a:gs pos="50000">
              <a:schemeClr val="accent1">
                <a:shade val="50000"/>
                <a:hueOff val="248287"/>
                <a:satOff val="-14589"/>
                <a:lumOff val="25265"/>
                <a:alphaOff val="0"/>
                <a:satMod val="110000"/>
                <a:lumMod val="100000"/>
                <a:shade val="100000"/>
              </a:schemeClr>
            </a:gs>
            <a:gs pos="100000">
              <a:schemeClr val="accent1">
                <a:shade val="50000"/>
                <a:hueOff val="248287"/>
                <a:satOff val="-14589"/>
                <a:lumOff val="252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Cloud Monitoring</a:t>
          </a:r>
        </a:p>
      </dsp:txBody>
      <dsp:txXfrm>
        <a:off x="2365182" y="1486194"/>
        <a:ext cx="1578059" cy="370337"/>
      </dsp:txXfrm>
    </dsp:sp>
    <dsp:sp modelId="{F3EF0A0C-B2D1-B140-B450-3F294B06BDA7}">
      <dsp:nvSpPr>
        <dsp:cNvPr id="0" name=""/>
        <dsp:cNvSpPr/>
      </dsp:nvSpPr>
      <dsp:spPr>
        <a:xfrm>
          <a:off x="2353660" y="1928574"/>
          <a:ext cx="1601103" cy="393381"/>
        </a:xfrm>
        <a:prstGeom prst="roundRect">
          <a:avLst>
            <a:gd name="adj" fmla="val 10000"/>
          </a:avLst>
        </a:prstGeom>
        <a:gradFill rotWithShape="0">
          <a:gsLst>
            <a:gs pos="0">
              <a:schemeClr val="accent1">
                <a:shade val="50000"/>
                <a:hueOff val="331049"/>
                <a:satOff val="-19452"/>
                <a:lumOff val="33687"/>
                <a:alphaOff val="0"/>
                <a:satMod val="103000"/>
                <a:lumMod val="102000"/>
                <a:tint val="94000"/>
              </a:schemeClr>
            </a:gs>
            <a:gs pos="50000">
              <a:schemeClr val="accent1">
                <a:shade val="50000"/>
                <a:hueOff val="331049"/>
                <a:satOff val="-19452"/>
                <a:lumOff val="33687"/>
                <a:alphaOff val="0"/>
                <a:satMod val="110000"/>
                <a:lumMod val="100000"/>
                <a:shade val="100000"/>
              </a:schemeClr>
            </a:gs>
            <a:gs pos="100000">
              <a:schemeClr val="accent1">
                <a:shade val="50000"/>
                <a:hueOff val="331049"/>
                <a:satOff val="-19452"/>
                <a:lumOff val="336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t>
          </a:r>
          <a:r>
            <a:rPr lang="en-US" sz="1000" kern="1200" dirty="0" err="1"/>
            <a:t>Stackdriver</a:t>
          </a:r>
          <a:r>
            <a:rPr lang="en-US" sz="1000" kern="1200" dirty="0"/>
            <a:t> logging</a:t>
          </a:r>
        </a:p>
      </dsp:txBody>
      <dsp:txXfrm>
        <a:off x="2365182" y="1940096"/>
        <a:ext cx="1578059" cy="370337"/>
      </dsp:txXfrm>
    </dsp:sp>
    <dsp:sp modelId="{8A8F6550-76CA-094A-AB19-88B95F569619}">
      <dsp:nvSpPr>
        <dsp:cNvPr id="0" name=""/>
        <dsp:cNvSpPr/>
      </dsp:nvSpPr>
      <dsp:spPr>
        <a:xfrm>
          <a:off x="2353660" y="2382476"/>
          <a:ext cx="1601103" cy="393381"/>
        </a:xfrm>
        <a:prstGeom prst="roundRect">
          <a:avLst>
            <a:gd name="adj" fmla="val 10000"/>
          </a:avLst>
        </a:prstGeom>
        <a:gradFill rotWithShape="0">
          <a:gsLst>
            <a:gs pos="0">
              <a:schemeClr val="accent1">
                <a:shade val="50000"/>
                <a:hueOff val="413812"/>
                <a:satOff val="-24315"/>
                <a:lumOff val="42108"/>
                <a:alphaOff val="0"/>
                <a:satMod val="103000"/>
                <a:lumMod val="102000"/>
                <a:tint val="94000"/>
              </a:schemeClr>
            </a:gs>
            <a:gs pos="50000">
              <a:schemeClr val="accent1">
                <a:shade val="50000"/>
                <a:hueOff val="413812"/>
                <a:satOff val="-24315"/>
                <a:lumOff val="42108"/>
                <a:alphaOff val="0"/>
                <a:satMod val="110000"/>
                <a:lumMod val="100000"/>
                <a:shade val="100000"/>
              </a:schemeClr>
            </a:gs>
            <a:gs pos="100000">
              <a:schemeClr val="accent1">
                <a:shade val="50000"/>
                <a:hueOff val="413812"/>
                <a:satOff val="-24315"/>
                <a:lumOff val="4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Pub/Sub</a:t>
          </a:r>
        </a:p>
      </dsp:txBody>
      <dsp:txXfrm>
        <a:off x="2365182" y="2393998"/>
        <a:ext cx="1578059" cy="370337"/>
      </dsp:txXfrm>
    </dsp:sp>
    <dsp:sp modelId="{D5D6AC9E-9CA7-4944-AEC6-254C1F06026A}">
      <dsp:nvSpPr>
        <dsp:cNvPr id="0" name=""/>
        <dsp:cNvSpPr/>
      </dsp:nvSpPr>
      <dsp:spPr>
        <a:xfrm>
          <a:off x="2353660" y="2836378"/>
          <a:ext cx="1601103" cy="393381"/>
        </a:xfrm>
        <a:prstGeom prst="roundRect">
          <a:avLst>
            <a:gd name="adj" fmla="val 10000"/>
          </a:avLst>
        </a:prstGeom>
        <a:gradFill rotWithShape="0">
          <a:gsLst>
            <a:gs pos="0">
              <a:schemeClr val="accent1">
                <a:shade val="50000"/>
                <a:hueOff val="413812"/>
                <a:satOff val="-24315"/>
                <a:lumOff val="42108"/>
                <a:alphaOff val="0"/>
                <a:satMod val="103000"/>
                <a:lumMod val="102000"/>
                <a:tint val="94000"/>
              </a:schemeClr>
            </a:gs>
            <a:gs pos="50000">
              <a:schemeClr val="accent1">
                <a:shade val="50000"/>
                <a:hueOff val="413812"/>
                <a:satOff val="-24315"/>
                <a:lumOff val="42108"/>
                <a:alphaOff val="0"/>
                <a:satMod val="110000"/>
                <a:lumMod val="100000"/>
                <a:shade val="100000"/>
              </a:schemeClr>
            </a:gs>
            <a:gs pos="100000">
              <a:schemeClr val="accent1">
                <a:shade val="50000"/>
                <a:hueOff val="413812"/>
                <a:satOff val="-24315"/>
                <a:lumOff val="4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Billing</a:t>
          </a:r>
        </a:p>
      </dsp:txBody>
      <dsp:txXfrm>
        <a:off x="2365182" y="2847900"/>
        <a:ext cx="1578059" cy="370337"/>
      </dsp:txXfrm>
    </dsp:sp>
    <dsp:sp modelId="{5AB9AE09-DD5B-6640-94BA-F4A3126E575E}">
      <dsp:nvSpPr>
        <dsp:cNvPr id="0" name=""/>
        <dsp:cNvSpPr/>
      </dsp:nvSpPr>
      <dsp:spPr>
        <a:xfrm>
          <a:off x="4305004"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Setup Splunk Add-on for GCP</a:t>
          </a:r>
        </a:p>
      </dsp:txBody>
      <dsp:txXfrm>
        <a:off x="4305004" y="0"/>
        <a:ext cx="2001379" cy="1020127"/>
      </dsp:txXfrm>
    </dsp:sp>
    <dsp:sp modelId="{57E8C356-836D-8248-B5BB-90E8ED060621}">
      <dsp:nvSpPr>
        <dsp:cNvPr id="0" name=""/>
        <dsp:cNvSpPr/>
      </dsp:nvSpPr>
      <dsp:spPr>
        <a:xfrm>
          <a:off x="4505142" y="1020127"/>
          <a:ext cx="1601103" cy="2210276"/>
        </a:xfrm>
        <a:prstGeom prst="roundRect">
          <a:avLst>
            <a:gd name="adj" fmla="val 10000"/>
          </a:avLst>
        </a:prstGeom>
        <a:gradFill rotWithShape="0">
          <a:gsLst>
            <a:gs pos="0">
              <a:schemeClr val="accent1">
                <a:shade val="50000"/>
                <a:hueOff val="331049"/>
                <a:satOff val="-19452"/>
                <a:lumOff val="33687"/>
                <a:alphaOff val="0"/>
                <a:satMod val="103000"/>
                <a:lumMod val="102000"/>
                <a:tint val="94000"/>
              </a:schemeClr>
            </a:gs>
            <a:gs pos="50000">
              <a:schemeClr val="accent1">
                <a:shade val="50000"/>
                <a:hueOff val="331049"/>
                <a:satOff val="-19452"/>
                <a:lumOff val="33687"/>
                <a:alphaOff val="0"/>
                <a:satMod val="110000"/>
                <a:lumMod val="100000"/>
                <a:shade val="100000"/>
              </a:schemeClr>
            </a:gs>
            <a:gs pos="100000">
              <a:schemeClr val="accent1">
                <a:shade val="50000"/>
                <a:hueOff val="331049"/>
                <a:satOff val="-19452"/>
                <a:lumOff val="336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GCP Billing</a:t>
          </a:r>
        </a:p>
        <a:p>
          <a:pPr marL="57150" lvl="1" indent="-57150" algn="l" defTabSz="355600">
            <a:lnSpc>
              <a:spcPct val="90000"/>
            </a:lnSpc>
            <a:spcBef>
              <a:spcPct val="0"/>
            </a:spcBef>
            <a:spcAft>
              <a:spcPct val="15000"/>
            </a:spcAft>
            <a:buChar char="•"/>
          </a:pPr>
          <a:r>
            <a:rPr lang="en-US" sz="800" kern="1200" dirty="0"/>
            <a:t>GCP Cloud Monitoring</a:t>
          </a:r>
        </a:p>
        <a:p>
          <a:pPr marL="57150" lvl="1" indent="-57150" algn="l" defTabSz="355600">
            <a:lnSpc>
              <a:spcPct val="90000"/>
            </a:lnSpc>
            <a:spcBef>
              <a:spcPct val="0"/>
            </a:spcBef>
            <a:spcAft>
              <a:spcPct val="15000"/>
            </a:spcAft>
            <a:buChar char="•"/>
          </a:pPr>
          <a:r>
            <a:rPr lang="en-US" sz="800" kern="1200" dirty="0"/>
            <a:t>GCP </a:t>
          </a:r>
          <a:r>
            <a:rPr lang="en-US" sz="800" kern="1200" dirty="0" err="1"/>
            <a:t>Stackdriver</a:t>
          </a:r>
          <a:r>
            <a:rPr lang="en-US" sz="800" kern="1200" dirty="0"/>
            <a:t> logging</a:t>
          </a:r>
        </a:p>
        <a:p>
          <a:pPr marL="57150" lvl="1" indent="-57150" algn="l" defTabSz="355600">
            <a:lnSpc>
              <a:spcPct val="90000"/>
            </a:lnSpc>
            <a:spcBef>
              <a:spcPct val="0"/>
            </a:spcBef>
            <a:spcAft>
              <a:spcPct val="15000"/>
            </a:spcAft>
            <a:buChar char="•"/>
          </a:pPr>
          <a:r>
            <a:rPr lang="en-US" sz="800" kern="1200" dirty="0"/>
            <a:t>GCP Pub/Sub</a:t>
          </a:r>
        </a:p>
      </dsp:txBody>
      <dsp:txXfrm>
        <a:off x="4552037" y="1067022"/>
        <a:ext cx="1507313" cy="2116486"/>
      </dsp:txXfrm>
    </dsp:sp>
    <dsp:sp modelId="{5FF2FB81-C0F0-FD47-A030-03874F110123}">
      <dsp:nvSpPr>
        <dsp:cNvPr id="0" name=""/>
        <dsp:cNvSpPr/>
      </dsp:nvSpPr>
      <dsp:spPr>
        <a:xfrm>
          <a:off x="6456487"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Troubleshooting  Add-on inputs</a:t>
          </a:r>
        </a:p>
      </dsp:txBody>
      <dsp:txXfrm>
        <a:off x="6456487" y="0"/>
        <a:ext cx="2001379" cy="1020127"/>
      </dsp:txXfrm>
    </dsp:sp>
    <dsp:sp modelId="{96A38585-FDF9-1A44-8BA6-A0E8B6962C6F}">
      <dsp:nvSpPr>
        <dsp:cNvPr id="0" name=""/>
        <dsp:cNvSpPr/>
      </dsp:nvSpPr>
      <dsp:spPr>
        <a:xfrm>
          <a:off x="6656625" y="1020418"/>
          <a:ext cx="1601103" cy="668047"/>
        </a:xfrm>
        <a:prstGeom prst="roundRect">
          <a:avLst>
            <a:gd name="adj" fmla="val 10000"/>
          </a:avLst>
        </a:prstGeom>
        <a:gradFill rotWithShape="0">
          <a:gsLst>
            <a:gs pos="0">
              <a:schemeClr val="accent1">
                <a:shade val="50000"/>
                <a:hueOff val="248287"/>
                <a:satOff val="-14589"/>
                <a:lumOff val="25265"/>
                <a:alphaOff val="0"/>
                <a:satMod val="103000"/>
                <a:lumMod val="102000"/>
                <a:tint val="94000"/>
              </a:schemeClr>
            </a:gs>
            <a:gs pos="50000">
              <a:schemeClr val="accent1">
                <a:shade val="50000"/>
                <a:hueOff val="248287"/>
                <a:satOff val="-14589"/>
                <a:lumOff val="25265"/>
                <a:alphaOff val="0"/>
                <a:satMod val="110000"/>
                <a:lumMod val="100000"/>
                <a:shade val="100000"/>
              </a:schemeClr>
            </a:gs>
            <a:gs pos="100000">
              <a:schemeClr val="accent1">
                <a:shade val="50000"/>
                <a:hueOff val="248287"/>
                <a:satOff val="-14589"/>
                <a:lumOff val="252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dsp:txBody>
      <dsp:txXfrm>
        <a:off x="6676191" y="1039984"/>
        <a:ext cx="1561971" cy="628915"/>
      </dsp:txXfrm>
    </dsp:sp>
    <dsp:sp modelId="{996826EE-EF40-6647-9B84-AC53FCE38D22}">
      <dsp:nvSpPr>
        <dsp:cNvPr id="0" name=""/>
        <dsp:cNvSpPr/>
      </dsp:nvSpPr>
      <dsp:spPr>
        <a:xfrm>
          <a:off x="6656625" y="1791241"/>
          <a:ext cx="1601103" cy="668047"/>
        </a:xfrm>
        <a:prstGeom prst="roundRect">
          <a:avLst>
            <a:gd name="adj" fmla="val 10000"/>
          </a:avLst>
        </a:prstGeom>
        <a:gradFill rotWithShape="0">
          <a:gsLst>
            <a:gs pos="0">
              <a:schemeClr val="accent1">
                <a:shade val="50000"/>
                <a:hueOff val="165525"/>
                <a:satOff val="-9726"/>
                <a:lumOff val="16843"/>
                <a:alphaOff val="0"/>
                <a:satMod val="103000"/>
                <a:lumMod val="102000"/>
                <a:tint val="94000"/>
              </a:schemeClr>
            </a:gs>
            <a:gs pos="50000">
              <a:schemeClr val="accent1">
                <a:shade val="50000"/>
                <a:hueOff val="165525"/>
                <a:satOff val="-9726"/>
                <a:lumOff val="16843"/>
                <a:alphaOff val="0"/>
                <a:satMod val="110000"/>
                <a:lumMod val="100000"/>
                <a:shade val="100000"/>
              </a:schemeClr>
            </a:gs>
            <a:gs pos="100000">
              <a:schemeClr val="accent1">
                <a:shade val="50000"/>
                <a:hueOff val="165525"/>
                <a:satOff val="-9726"/>
                <a:lumOff val="16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service account permissions</a:t>
          </a:r>
        </a:p>
      </dsp:txBody>
      <dsp:txXfrm>
        <a:off x="6676191" y="1810807"/>
        <a:ext cx="1561971" cy="628915"/>
      </dsp:txXfrm>
    </dsp:sp>
    <dsp:sp modelId="{67CA087A-6E75-BC47-9262-DA097EE76791}">
      <dsp:nvSpPr>
        <dsp:cNvPr id="0" name=""/>
        <dsp:cNvSpPr/>
      </dsp:nvSpPr>
      <dsp:spPr>
        <a:xfrm>
          <a:off x="6656625" y="2562065"/>
          <a:ext cx="1601103" cy="668047"/>
        </a:xfrm>
        <a:prstGeom prst="roundRect">
          <a:avLst>
            <a:gd name="adj" fmla="val 10000"/>
          </a:avLst>
        </a:prstGeom>
        <a:gradFill rotWithShape="0">
          <a:gsLst>
            <a:gs pos="0">
              <a:schemeClr val="accent1">
                <a:shade val="50000"/>
                <a:hueOff val="82762"/>
                <a:satOff val="-4863"/>
                <a:lumOff val="8422"/>
                <a:alphaOff val="0"/>
                <a:satMod val="103000"/>
                <a:lumMod val="102000"/>
                <a:tint val="94000"/>
              </a:schemeClr>
            </a:gs>
            <a:gs pos="50000">
              <a:schemeClr val="accent1">
                <a:shade val="50000"/>
                <a:hueOff val="82762"/>
                <a:satOff val="-4863"/>
                <a:lumOff val="8422"/>
                <a:alphaOff val="0"/>
                <a:satMod val="110000"/>
                <a:lumMod val="100000"/>
                <a:shade val="100000"/>
              </a:schemeClr>
            </a:gs>
            <a:gs pos="100000">
              <a:schemeClr val="accent1">
                <a:shade val="50000"/>
                <a:hueOff val="82762"/>
                <a:satOff val="-4863"/>
                <a:lumOff val="84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 and specific modular input logs</a:t>
          </a:r>
        </a:p>
      </dsp:txBody>
      <dsp:txXfrm>
        <a:off x="6676191" y="2581631"/>
        <a:ext cx="1561971" cy="6289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6"/>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7"/>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1" y="2535215"/>
            <a:ext cx="5813952" cy="741210"/>
          </a:xfrm>
        </p:spPr>
        <p:txBody>
          <a:bodyPr/>
          <a:lstStyle/>
          <a:p>
            <a:r>
              <a:rPr lang="en-US" dirty="0"/>
              <a:t>Module 0</a:t>
            </a:r>
            <a:r>
              <a:rPr lang="en-US"/>
              <a:t>: Overview</a:t>
            </a:r>
            <a:endParaRPr lang="en-US" dirty="0"/>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ounded Rectangle 10"/>
          <p:cNvSpPr/>
          <p:nvPr/>
        </p:nvSpPr>
        <p:spPr>
          <a:xfrm>
            <a:off x="2459421" y="640080"/>
            <a:ext cx="316636"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4" name="Rounded Rectangle 3"/>
          <p:cNvSpPr/>
          <p:nvPr/>
        </p:nvSpPr>
        <p:spPr>
          <a:xfrm>
            <a:off x="1740855" y="640081"/>
            <a:ext cx="7061099"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Rounded Rectangle 1"/>
          <p:cNvSpPr/>
          <p:nvPr/>
        </p:nvSpPr>
        <p:spPr>
          <a:xfrm>
            <a:off x="342047" y="640079"/>
            <a:ext cx="2111725" cy="41239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 name="Title 5"/>
          <p:cNvSpPr>
            <a:spLocks noGrp="1"/>
          </p:cNvSpPr>
          <p:nvPr>
            <p:ph type="title"/>
          </p:nvPr>
        </p:nvSpPr>
        <p:spPr/>
        <p:txBody>
          <a:bodyPr/>
          <a:lstStyle/>
          <a:p>
            <a:r>
              <a:rPr lang="en-US" dirty="0"/>
              <a:t>Cooking Class Overview</a:t>
            </a: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440762972"/>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a:t>Workshop</a:t>
            </a:r>
          </a:p>
        </p:txBody>
      </p:sp>
    </p:spTree>
    <p:extLst>
      <p:ext uri="{BB962C8B-B14F-4D97-AF65-F5344CB8AC3E}">
        <p14:creationId xmlns:p14="http://schemas.microsoft.com/office/powerpoint/2010/main" val="64323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GCP Field Enablement</a:t>
            </a:r>
          </a:p>
          <a:p>
            <a:r>
              <a:rPr lang="en-US" dirty="0"/>
              <a:t>Splunk Add-on for GCP Enablement</a:t>
            </a:r>
          </a:p>
          <a:p>
            <a:r>
              <a:rPr lang="en-US" dirty="0"/>
              <a:t>Troubleshooting Splunk Add-on for GCP </a:t>
            </a:r>
          </a:p>
          <a:p>
            <a:r>
              <a:rPr lang="en-US" dirty="0"/>
              <a:t>Intended for Technical Field Members (Partners, Support, SE’s, SME’s, CSM etc.) </a:t>
            </a:r>
          </a:p>
          <a:p>
            <a:r>
              <a:rPr lang="en-US" dirty="0"/>
              <a:t>Formal Process for Supporting Splunk in GCP and the associated Splunk Add-on for GCP</a:t>
            </a:r>
          </a:p>
        </p:txBody>
      </p:sp>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Configuring GCP</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348</TotalTime>
  <Words>144</Words>
  <Application>Microsoft Macintosh PowerPoint</Application>
  <PresentationFormat>On-screen Show (16:9)</PresentationFormat>
  <Paragraphs>36</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.LucidaGrandeUI</vt:lpstr>
      <vt:lpstr>ＭＳ Ｐゴシック</vt:lpstr>
      <vt:lpstr>Arial</vt:lpstr>
      <vt:lpstr>Calibri</vt:lpstr>
      <vt:lpstr>Lucida Grande</vt:lpstr>
      <vt:lpstr>Splunk2017</vt:lpstr>
      <vt:lpstr>Cooking with GCP and Splunk</vt:lpstr>
      <vt:lpstr>Cooking Class Overview</vt:lpstr>
      <vt:lpstr>Purpose</vt:lpstr>
      <vt:lpstr>Continue to Module 1: Configuring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35</cp:revision>
  <dcterms:created xsi:type="dcterms:W3CDTF">2017-04-27T19:27:17Z</dcterms:created>
  <dcterms:modified xsi:type="dcterms:W3CDTF">2019-01-09T17:20:57Z</dcterms:modified>
</cp:coreProperties>
</file>